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520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88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82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657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765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115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36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279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050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9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742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CBEE-0529-4297-8E70-5439471893CE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AC49-0ED3-42BE-8523-C884F6C6BC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642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88640"/>
            <a:ext cx="2376264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COLOR DE SEGURIDAD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2987824" y="188640"/>
            <a:ext cx="2736304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SIGNIFICADO O FINALIDAD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5724128" y="188640"/>
            <a:ext cx="2664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EJEMPLOS DE APLICACION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611560" y="908720"/>
            <a:ext cx="2376264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ROJO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2987824" y="908720"/>
            <a:ext cx="2736304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PARADA PROHIBICION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5724128" y="908720"/>
            <a:ext cx="2664296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SEÑALES DE PARADA DISPOSITIVIOS DE PARADA DE URG SEÑALES DE PRHIBICION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11560" y="2132856"/>
            <a:ext cx="237626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AZUL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2987824" y="2132856"/>
            <a:ext cx="273630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OBLIGACION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5724128" y="2132856"/>
            <a:ext cx="266429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OBLIGACION DE LLEVAR UN EQUIPO DE PROTECCION PERSONAL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3140968"/>
            <a:ext cx="2376264" cy="1944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AMARILLO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2987824" y="3140968"/>
            <a:ext cx="2736304" cy="1944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ATENCION RIESGOS DE PELIGRO</a:t>
            </a:r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5724128" y="3140968"/>
            <a:ext cx="2664296" cy="1944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SEÑALIZACION DE RIESGOS INCENDIOS EXPLOSION, RADICACION, TOXICIDAD ETC. SEÑALIZACION DE PELDAÑOS, PASILLOS ALT. OBSTACULOS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611560" y="5085184"/>
            <a:ext cx="2376264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VERDE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2987824" y="5085184"/>
            <a:ext cx="2736304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SITUACION DE SEGURIDAD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5724128" y="5085184"/>
            <a:ext cx="2664296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VIAS DE ESCAFE SALIDAS DE EMERGENCIAS. DUCHAS DE EMERGENCIA. PUESTOS DE PRIMEROS AUXILIOS.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39319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77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</cp:revision>
  <dcterms:created xsi:type="dcterms:W3CDTF">2016-10-13T19:07:20Z</dcterms:created>
  <dcterms:modified xsi:type="dcterms:W3CDTF">2016-10-13T19:20:37Z</dcterms:modified>
</cp:coreProperties>
</file>