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D557-A051-4713-BA9C-D9172F691D28}" type="datetimeFigureOut">
              <a:rPr lang="es-ES" smtClean="0"/>
              <a:t>14/10/2016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4171-4374-4250-8E21-D1D9FA5209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7680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D557-A051-4713-BA9C-D9172F691D28}" type="datetimeFigureOut">
              <a:rPr lang="es-ES" smtClean="0"/>
              <a:t>14/10/2016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4171-4374-4250-8E21-D1D9FA5209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875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D557-A051-4713-BA9C-D9172F691D28}" type="datetimeFigureOut">
              <a:rPr lang="es-ES" smtClean="0"/>
              <a:t>14/10/2016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4171-4374-4250-8E21-D1D9FA5209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1273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D557-A051-4713-BA9C-D9172F691D28}" type="datetimeFigureOut">
              <a:rPr lang="es-ES" smtClean="0"/>
              <a:t>14/10/2016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4171-4374-4250-8E21-D1D9FA5209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826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D557-A051-4713-BA9C-D9172F691D28}" type="datetimeFigureOut">
              <a:rPr lang="es-ES" smtClean="0"/>
              <a:t>14/10/2016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4171-4374-4250-8E21-D1D9FA5209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94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D557-A051-4713-BA9C-D9172F691D28}" type="datetimeFigureOut">
              <a:rPr lang="es-ES" smtClean="0"/>
              <a:t>14/10/2016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4171-4374-4250-8E21-D1D9FA5209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5018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D557-A051-4713-BA9C-D9172F691D28}" type="datetimeFigureOut">
              <a:rPr lang="es-ES" smtClean="0"/>
              <a:t>14/10/2016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4171-4374-4250-8E21-D1D9FA5209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7627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D557-A051-4713-BA9C-D9172F691D28}" type="datetimeFigureOut">
              <a:rPr lang="es-ES" smtClean="0"/>
              <a:t>14/10/2016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4171-4374-4250-8E21-D1D9FA5209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2664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D557-A051-4713-BA9C-D9172F691D28}" type="datetimeFigureOut">
              <a:rPr lang="es-ES" smtClean="0"/>
              <a:t>14/10/2016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4171-4374-4250-8E21-D1D9FA5209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856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D557-A051-4713-BA9C-D9172F691D28}" type="datetimeFigureOut">
              <a:rPr lang="es-ES" smtClean="0"/>
              <a:t>14/10/2016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4171-4374-4250-8E21-D1D9FA5209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306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D557-A051-4713-BA9C-D9172F691D28}" type="datetimeFigureOut">
              <a:rPr lang="es-ES" smtClean="0"/>
              <a:t>14/10/2016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4171-4374-4250-8E21-D1D9FA5209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1426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D557-A051-4713-BA9C-D9172F691D28}" type="datetimeFigureOut">
              <a:rPr lang="es-ES" smtClean="0"/>
              <a:t>14/10/2016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A4171-4374-4250-8E21-D1D9FA5209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773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54885" y="27678"/>
            <a:ext cx="4608512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Señales de seguridad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642717" y="603742"/>
            <a:ext cx="3816424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VENTAJAS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4459141" y="603742"/>
            <a:ext cx="3960438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DESVENTAJAS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642717" y="1035790"/>
            <a:ext cx="3816424" cy="7370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- Mayores contraes de seguridad industrial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459141" y="1035790"/>
            <a:ext cx="3960440" cy="7370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- Necesidad de mayor locación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642717" y="1772817"/>
            <a:ext cx="3816424" cy="5766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- Capacidad de respuesta inmediata</a:t>
            </a:r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4459142" y="1772816"/>
            <a:ext cx="3960437" cy="57661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- Mayor personal de seguridad</a:t>
            </a: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642716" y="2349431"/>
            <a:ext cx="3816426" cy="6475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- Capacitación al personal autorizado </a:t>
            </a:r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4459142" y="2350977"/>
            <a:ext cx="3960438" cy="6459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- Ninguna</a:t>
            </a:r>
            <a:endParaRPr lang="es-ES" dirty="0"/>
          </a:p>
        </p:txBody>
      </p:sp>
      <p:sp>
        <p:nvSpPr>
          <p:cNvPr id="12" name="11 Rectángulo"/>
          <p:cNvSpPr/>
          <p:nvPr/>
        </p:nvSpPr>
        <p:spPr>
          <a:xfrm>
            <a:off x="642716" y="2996952"/>
            <a:ext cx="383390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- Mayor rendimiento personal de emergencia</a:t>
            </a:r>
            <a:endParaRPr lang="es-ES" dirty="0"/>
          </a:p>
        </p:txBody>
      </p:sp>
      <p:sp>
        <p:nvSpPr>
          <p:cNvPr id="13" name="12 Rectángulo"/>
          <p:cNvSpPr/>
          <p:nvPr/>
        </p:nvSpPr>
        <p:spPr>
          <a:xfrm>
            <a:off x="4459142" y="2996953"/>
            <a:ext cx="3960438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- Ninguna</a:t>
            </a:r>
            <a:endParaRPr lang="es-ES" dirty="0"/>
          </a:p>
        </p:txBody>
      </p:sp>
      <p:sp>
        <p:nvSpPr>
          <p:cNvPr id="15" name="14 Rectángulo"/>
          <p:cNvSpPr/>
          <p:nvPr/>
        </p:nvSpPr>
        <p:spPr>
          <a:xfrm>
            <a:off x="2559669" y="3861048"/>
            <a:ext cx="3879692" cy="5040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ARTEFACTOS</a:t>
            </a:r>
            <a:endParaRPr lang="es-ES" dirty="0"/>
          </a:p>
        </p:txBody>
      </p:sp>
      <p:sp>
        <p:nvSpPr>
          <p:cNvPr id="17" name="16 Rectángulo"/>
          <p:cNvSpPr/>
          <p:nvPr/>
        </p:nvSpPr>
        <p:spPr>
          <a:xfrm>
            <a:off x="642718" y="4365104"/>
            <a:ext cx="3833904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-Mayores niveles de seguridad</a:t>
            </a:r>
            <a:endParaRPr lang="es-ES" dirty="0"/>
          </a:p>
        </p:txBody>
      </p:sp>
      <p:sp>
        <p:nvSpPr>
          <p:cNvPr id="20" name="19 Rectángulo"/>
          <p:cNvSpPr/>
          <p:nvPr/>
        </p:nvSpPr>
        <p:spPr>
          <a:xfrm>
            <a:off x="4476622" y="4365104"/>
            <a:ext cx="3942957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- Ninguna</a:t>
            </a:r>
            <a:endParaRPr lang="es-ES" dirty="0"/>
          </a:p>
        </p:txBody>
      </p:sp>
      <p:sp>
        <p:nvSpPr>
          <p:cNvPr id="21" name="20 Rectángulo"/>
          <p:cNvSpPr/>
          <p:nvPr/>
        </p:nvSpPr>
        <p:spPr>
          <a:xfrm>
            <a:off x="642716" y="4941168"/>
            <a:ext cx="3833906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-Mayores cantidades de oportunidad de conservación</a:t>
            </a:r>
            <a:endParaRPr lang="es-ES" dirty="0"/>
          </a:p>
        </p:txBody>
      </p:sp>
      <p:sp>
        <p:nvSpPr>
          <p:cNvPr id="22" name="21 Rectángulo"/>
          <p:cNvSpPr/>
          <p:nvPr/>
        </p:nvSpPr>
        <p:spPr>
          <a:xfrm>
            <a:off x="4476622" y="4941168"/>
            <a:ext cx="3942957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-Ninguna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42552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58</Words>
  <Application>Microsoft Office PowerPoint</Application>
  <PresentationFormat>Presentación en pantalla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</cp:revision>
  <dcterms:created xsi:type="dcterms:W3CDTF">2016-10-13T20:33:06Z</dcterms:created>
  <dcterms:modified xsi:type="dcterms:W3CDTF">2016-10-14T20:36:53Z</dcterms:modified>
</cp:coreProperties>
</file>