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62" d="100"/>
          <a:sy n="62" d="100"/>
        </p:scale>
        <p:origin x="-72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34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876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772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842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175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368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199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600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130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289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113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4D511-C451-468E-B1C7-31F8F5AE4FAE}" type="datetimeFigureOut">
              <a:rPr lang="es-CO" smtClean="0"/>
              <a:t>20/10/2016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4E6C8-6464-48F9-8747-367EECDC1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51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445874" y="409903"/>
            <a:ext cx="3531476" cy="662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FF0000"/>
                </a:solidFill>
              </a:rPr>
              <a:t>SEGURIDAD</a:t>
            </a:r>
            <a:endParaRPr lang="es-CO" dirty="0">
              <a:solidFill>
                <a:srgbClr val="FF0000"/>
              </a:solidFill>
            </a:endParaRPr>
          </a:p>
        </p:txBody>
      </p:sp>
      <p:cxnSp>
        <p:nvCxnSpPr>
          <p:cNvPr id="4" name="Conector recto 3"/>
          <p:cNvCxnSpPr>
            <a:stCxn id="2" idx="2"/>
          </p:cNvCxnSpPr>
          <p:nvPr/>
        </p:nvCxnSpPr>
        <p:spPr>
          <a:xfrm>
            <a:off x="6211612" y="1072055"/>
            <a:ext cx="0" cy="662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>
          <a:xfrm>
            <a:off x="4698124" y="1718441"/>
            <a:ext cx="2932386" cy="662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NIVELES DE GESTION DE LA CALIDAD</a:t>
            </a:r>
          </a:p>
        </p:txBody>
      </p:sp>
      <p:cxnSp>
        <p:nvCxnSpPr>
          <p:cNvPr id="9" name="Conector recto 8"/>
          <p:cNvCxnSpPr>
            <a:stCxn id="7" idx="2"/>
          </p:cNvCxnSpPr>
          <p:nvPr/>
        </p:nvCxnSpPr>
        <p:spPr>
          <a:xfrm>
            <a:off x="6164317" y="2380593"/>
            <a:ext cx="0" cy="488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4398579" y="2869324"/>
            <a:ext cx="3531475" cy="13085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mtClean="0"/>
              <a:t>-</a:t>
            </a:r>
            <a:r>
              <a:rPr lang="es-CO" smtClean="0"/>
              <a:t>SISTEMAS </a:t>
            </a:r>
            <a:r>
              <a:rPr lang="es-CO" dirty="0" smtClean="0"/>
              <a:t>OPERATIVOS </a:t>
            </a:r>
          </a:p>
          <a:p>
            <a:pPr algn="ctr"/>
            <a:r>
              <a:rPr lang="es-CO" dirty="0" smtClean="0"/>
              <a:t>-PROTOCOLOS Y SISTEMAS DE RED</a:t>
            </a:r>
          </a:p>
          <a:p>
            <a:pPr algn="ctr"/>
            <a:r>
              <a:rPr lang="es-CO" dirty="0" smtClean="0"/>
              <a:t>-IDENTIFICACION PERSONAL</a:t>
            </a:r>
            <a:endParaRPr lang="es-CO" dirty="0"/>
          </a:p>
        </p:txBody>
      </p:sp>
      <p:cxnSp>
        <p:nvCxnSpPr>
          <p:cNvPr id="12" name="Conector recto 11"/>
          <p:cNvCxnSpPr>
            <a:stCxn id="2" idx="1"/>
          </p:cNvCxnSpPr>
          <p:nvPr/>
        </p:nvCxnSpPr>
        <p:spPr>
          <a:xfrm flipH="1">
            <a:off x="1497723" y="740979"/>
            <a:ext cx="29481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1450428" y="725214"/>
            <a:ext cx="0" cy="331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488731" y="1119351"/>
            <a:ext cx="1923393" cy="5360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ELEMENTOS DE SEGURIDAD</a:t>
            </a:r>
            <a:endParaRPr lang="es-CO" dirty="0"/>
          </a:p>
        </p:txBody>
      </p:sp>
      <p:cxnSp>
        <p:nvCxnSpPr>
          <p:cNvPr id="17" name="Conector recto 16"/>
          <p:cNvCxnSpPr>
            <a:stCxn id="15" idx="2"/>
          </p:cNvCxnSpPr>
          <p:nvPr/>
        </p:nvCxnSpPr>
        <p:spPr>
          <a:xfrm flipH="1">
            <a:off x="1450427" y="1655378"/>
            <a:ext cx="1" cy="504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315311" y="2159875"/>
            <a:ext cx="2317532" cy="8198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-CONFIDENUALIDAD</a:t>
            </a:r>
          </a:p>
          <a:p>
            <a:pPr algn="ctr"/>
            <a:r>
              <a:rPr lang="es-CO" dirty="0" smtClean="0"/>
              <a:t>-INTEGRIDAD</a:t>
            </a:r>
          </a:p>
          <a:p>
            <a:pPr algn="ctr"/>
            <a:r>
              <a:rPr lang="es-CO" dirty="0" smtClean="0"/>
              <a:t>-DISPONIBILIDAD</a:t>
            </a:r>
            <a:endParaRPr lang="es-CO" dirty="0"/>
          </a:p>
        </p:txBody>
      </p:sp>
      <p:cxnSp>
        <p:nvCxnSpPr>
          <p:cNvPr id="20" name="Conector recto 19"/>
          <p:cNvCxnSpPr/>
          <p:nvPr/>
        </p:nvCxnSpPr>
        <p:spPr>
          <a:xfrm flipH="1">
            <a:off x="3263462" y="1056290"/>
            <a:ext cx="11351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3263462" y="1119351"/>
            <a:ext cx="15766" cy="2490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H="1">
            <a:off x="1639614" y="3610303"/>
            <a:ext cx="1623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1639614" y="3610303"/>
            <a:ext cx="0" cy="425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796157" y="4035972"/>
            <a:ext cx="2104698" cy="8828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FIRE VALLS Y FOTOGRAFIA E IDENTIFICACION</a:t>
            </a:r>
            <a:endParaRPr lang="es-CO" dirty="0"/>
          </a:p>
        </p:txBody>
      </p:sp>
      <p:cxnSp>
        <p:nvCxnSpPr>
          <p:cNvPr id="31" name="Conector recto 30"/>
          <p:cNvCxnSpPr>
            <a:stCxn id="2" idx="3"/>
          </p:cNvCxnSpPr>
          <p:nvPr/>
        </p:nvCxnSpPr>
        <p:spPr>
          <a:xfrm>
            <a:off x="7977350" y="740979"/>
            <a:ext cx="24594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10389476" y="725214"/>
            <a:ext cx="0" cy="331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33"/>
          <p:cNvSpPr/>
          <p:nvPr/>
        </p:nvSpPr>
        <p:spPr>
          <a:xfrm>
            <a:off x="9270124" y="1119351"/>
            <a:ext cx="2238704" cy="40517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FF0000"/>
                </a:solidFill>
              </a:rPr>
              <a:t>PRIVACIDAD</a:t>
            </a:r>
            <a:r>
              <a:rPr lang="es-CO" dirty="0" smtClean="0"/>
              <a:t>: SOLO ACEDE A LA INFORMACION AL QUE TIENE DERECHO.</a:t>
            </a:r>
          </a:p>
          <a:p>
            <a:pPr algn="ctr"/>
            <a:endParaRPr lang="es-CO" dirty="0"/>
          </a:p>
          <a:p>
            <a:pPr algn="ctr"/>
            <a:r>
              <a:rPr lang="es-CO" dirty="0" smtClean="0">
                <a:solidFill>
                  <a:srgbClr val="FF0000"/>
                </a:solidFill>
              </a:rPr>
              <a:t>AUTENTICACION</a:t>
            </a:r>
            <a:r>
              <a:rPr lang="es-CO" dirty="0" smtClean="0"/>
              <a:t>: UN USUARIO ES QUIEN DICE SER.</a:t>
            </a:r>
          </a:p>
          <a:p>
            <a:pPr algn="ctr"/>
            <a:endParaRPr lang="es-CO" dirty="0">
              <a:solidFill>
                <a:srgbClr val="FF0000"/>
              </a:solidFill>
            </a:endParaRPr>
          </a:p>
          <a:p>
            <a:pPr algn="ctr"/>
            <a:r>
              <a:rPr lang="es-CO" dirty="0" smtClean="0">
                <a:solidFill>
                  <a:srgbClr val="FF0000"/>
                </a:solidFill>
              </a:rPr>
              <a:t>INTEGRIDAD</a:t>
            </a:r>
            <a:r>
              <a:rPr lang="es-CO" dirty="0" smtClean="0"/>
              <a:t>: LA INFORMACION SOLO LA MODIFICA DUEÑO DE LA MISMA.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54393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67</Words>
  <Application>Microsoft Office PowerPoint</Application>
  <PresentationFormat>Personalizado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Home</dc:creator>
  <cp:lastModifiedBy>usuario</cp:lastModifiedBy>
  <cp:revision>6</cp:revision>
  <dcterms:created xsi:type="dcterms:W3CDTF">2016-10-04T21:50:33Z</dcterms:created>
  <dcterms:modified xsi:type="dcterms:W3CDTF">2016-10-21T03:01:12Z</dcterms:modified>
</cp:coreProperties>
</file>